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869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926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04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6362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179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5561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8937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351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024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8397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918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3296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1691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852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831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4830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D63E-223D-47EA-BABC-210F56C400C0}" type="datetimeFigureOut">
              <a:rPr lang="lt-LT" smtClean="0"/>
              <a:t>2023-01-24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F725F7-49C9-4BB9-BDBC-67DF2595865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440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E066-B465-400E-9291-8DC3C255D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223" y="1116105"/>
            <a:ext cx="8822268" cy="3956703"/>
          </a:xfrm>
        </p:spPr>
        <p:txBody>
          <a:bodyPr/>
          <a:lstStyle/>
          <a:p>
            <a:pPr algn="ctr"/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SKUODO RAJONO MOSĖDŽIO VAIKŲ LOPŠELIO-DARŽELIO</a:t>
            </a:r>
            <a:b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Adresas: </a:t>
            </a:r>
            <a:r>
              <a:rPr lang="fi-FI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 Granausko g. 7-2, Mosėdis, Skuodo rajonas</a:t>
            </a:r>
            <a:br>
              <a:rPr lang="lt-LT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GILUMINIS VEIKLOS KOKYBĖS ĮSIVERTINIMAS</a:t>
            </a:r>
            <a:br>
              <a:rPr lang="lt-L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m. sausio mėn.</a:t>
            </a:r>
            <a:b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B347E-374D-4D27-BDB9-D70E3DFC1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4" y="5666972"/>
            <a:ext cx="8319261" cy="1096899"/>
          </a:xfrm>
        </p:spPr>
        <p:txBody>
          <a:bodyPr/>
          <a:lstStyle/>
          <a:p>
            <a:pPr algn="l"/>
            <a:r>
              <a:rPr lang="lt-LT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Ataskaitą parengė: veiklos kokybės įsivertinimo grupės koordinatorė Renata Pladienė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1660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19B79-0109-4C1D-9740-D1058869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įsivertinimo grupės sudėtis: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0108-21CA-49DD-9019-3E3F5760F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0506" y="2716306"/>
            <a:ext cx="7243496" cy="3325056"/>
          </a:xfrm>
        </p:spPr>
        <p:txBody>
          <a:bodyPr/>
          <a:lstStyle/>
          <a:p>
            <a:pPr marL="4572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Grupės koordinatorė: mokytoja – Renata Pladienė</a:t>
            </a:r>
          </a:p>
          <a:p>
            <a:pPr marL="4572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Narės: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personalo ir raštinės vadovė – Agnė Deimontaitė;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Darželio Tarybos pirmininkė – Laura Ūselytė;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Mokytoja (auklėtoja) – Laima Bernotienė;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Techninis personalas – Kristina Maksvytienė.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2192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28DF2-9A08-4464-A89B-2DC21FB7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Giluminiam įsivertinimui pasirinktos srities VAIKO GEROVĖ rodikliai: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3F459-759C-46C7-B516-DF81A9EF5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t-LT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Vaikų psichologinis ir fizinis saugumas;</a:t>
            </a:r>
          </a:p>
          <a:p>
            <a:pPr algn="just"/>
            <a:r>
              <a:rPr lang="lt-LT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Vaikų tarpusavio sąveika.</a:t>
            </a:r>
          </a:p>
          <a:p>
            <a:pPr algn="just"/>
            <a:endParaRPr lang="lt-LT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36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įsivertinimui pasirinkti instrumentai:</a:t>
            </a:r>
          </a:p>
          <a:p>
            <a:r>
              <a:rPr lang="lt-L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Įsivertinimo (refleksijos) forma mokytojams;</a:t>
            </a:r>
          </a:p>
          <a:p>
            <a:r>
              <a:rPr lang="lt-L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Vaikų įsitraukimo į veiklas, tarpusavio sąveikos ir savijautos stebėsena veiklose;</a:t>
            </a:r>
          </a:p>
          <a:p>
            <a:r>
              <a:rPr lang="lt-L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Trumpalaikių teminių planų peržiūra.</a:t>
            </a:r>
          </a:p>
        </p:txBody>
      </p:sp>
    </p:spTree>
    <p:extLst>
      <p:ext uri="{BB962C8B-B14F-4D97-AF65-F5344CB8AC3E}">
        <p14:creationId xmlns:p14="http://schemas.microsoft.com/office/powerpoint/2010/main" val="272923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C87EA-4FA6-4230-A697-6A1B85C7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103" y="259976"/>
            <a:ext cx="8596668" cy="1320800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GILUMINIO AUDITO IŠVADOS: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76238-66C3-4297-BD02-E01E43207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6447"/>
            <a:ext cx="8596668" cy="4884915"/>
          </a:xfrm>
        </p:spPr>
        <p:txBody>
          <a:bodyPr>
            <a:normAutofit/>
          </a:bodyPr>
          <a:lstStyle/>
          <a:p>
            <a:r>
              <a:rPr lang="lt-LT" dirty="0"/>
              <a:t>Grupėse vyrauja gera nuotaika, didžioji dalis vaikų atsipalaidavę, geros nuotaikos, įsitraukę į veiklas;</a:t>
            </a:r>
          </a:p>
          <a:p>
            <a:r>
              <a:rPr lang="lt-LT" dirty="0"/>
              <a:t>Vaikai mokosi reikšti savo nuomonę ir idėjas, mokytojams trūksta laiko išklausyti kiekvieną;</a:t>
            </a:r>
          </a:p>
          <a:p>
            <a:r>
              <a:rPr lang="lt-LT" dirty="0"/>
              <a:t>Trumpalaikiuose planuose mažai fiksuojama veiklų, kuriose mokytojas siūlo vaikams veiklų, padedančių jiems pažinti jausmus ir emocijas, būti dėmesingiems savo ir kitų jausmams;</a:t>
            </a:r>
          </a:p>
          <a:p>
            <a:r>
              <a:rPr lang="lt-LT" dirty="0"/>
              <a:t>Grupių aplinkose beveik nėra nuotraukų ar paveiksliukų, iliustruojančių skirtingas žmonių emocijas;</a:t>
            </a:r>
          </a:p>
          <a:p>
            <a:r>
              <a:rPr lang="lt-LT" dirty="0"/>
              <a:t>Ne visose grupėse vaikai žino, kas padeda nusiraminti (nusiraminimui skirtų kampelių arba nėra, arba nenaudojama);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4364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DD59-2125-410E-AB02-875EB6694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GILUMINIO AUDITO IŠVADOS: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3770E-3A56-4E84-B06F-DC379BB72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Su elgesio taisyklėmis mokytojas vaikus supažindina žodine forma, taisyklės yra pakabintos aukštai ant sienos. Vaikai, tėvai taisyklių kūrime nedalyvauja, trūksta žodinio susitarimo ir vaizdinio atitikmens (iliustracijos);</a:t>
            </a:r>
          </a:p>
          <a:p>
            <a:r>
              <a:rPr lang="lt-LT" dirty="0"/>
              <a:t>Įvairių veiklų metu vaikai ne visada skatinami dalytis įspūdžiais, reikšti savo nuomones, požiūrius, vertinimus; </a:t>
            </a:r>
          </a:p>
          <a:p>
            <a:r>
              <a:rPr lang="lt-LT" dirty="0"/>
              <a:t>Vaikai paprastai pastebi, kad draugams prasčiau sekasi, siūlo pagalbą;</a:t>
            </a:r>
          </a:p>
          <a:p>
            <a:r>
              <a:rPr lang="lt-LT" dirty="0"/>
              <a:t>Mokytojas dažnai skatina vaikų mokymąsi kartu, pasiūlydamas grupinių darbų;</a:t>
            </a:r>
          </a:p>
          <a:p>
            <a:r>
              <a:rPr lang="lt-LT" dirty="0"/>
              <a:t>Dauguma vaikų draugiškai dalinasi vaidmenimis, priemonėmis;</a:t>
            </a:r>
          </a:p>
          <a:p>
            <a:r>
              <a:rPr lang="lt-LT" dirty="0"/>
              <a:t>Vaikai mokosi išlaukti savo eilės, išklausyti kalbančius draugus.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13252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65C4-9397-485D-A9FC-0DF741DA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100" dirty="0"/>
              <a:t>MOKYKLOS VEIKLOS KOKYBĖS TOBULINIMO PLANAS </a:t>
            </a:r>
            <a:br>
              <a:rPr lang="lt-LT" sz="3100" dirty="0"/>
            </a:br>
            <a:r>
              <a:rPr lang="lt-LT" sz="3100" dirty="0"/>
              <a:t>SRITIS: VAIKO GEROVĖ</a:t>
            </a:r>
            <a:br>
              <a:rPr lang="lt-LT" dirty="0"/>
            </a:b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811A-E9DB-499C-B32F-446ED64D5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1A7A01-1658-43DE-AB41-A50B294F7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072387"/>
              </p:ext>
            </p:extLst>
          </p:nvPr>
        </p:nvGraphicFramePr>
        <p:xfrm>
          <a:off x="806824" y="1653988"/>
          <a:ext cx="8467350" cy="5109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837">
                  <a:extLst>
                    <a:ext uri="{9D8B030D-6E8A-4147-A177-3AD203B41FA5}">
                      <a16:colId xmlns:a16="http://schemas.microsoft.com/office/drawing/2014/main" val="1455323178"/>
                    </a:ext>
                  </a:extLst>
                </a:gridCol>
                <a:gridCol w="1095210">
                  <a:extLst>
                    <a:ext uri="{9D8B030D-6E8A-4147-A177-3AD203B41FA5}">
                      <a16:colId xmlns:a16="http://schemas.microsoft.com/office/drawing/2014/main" val="2641024112"/>
                    </a:ext>
                  </a:extLst>
                </a:gridCol>
                <a:gridCol w="2830828">
                  <a:extLst>
                    <a:ext uri="{9D8B030D-6E8A-4147-A177-3AD203B41FA5}">
                      <a16:colId xmlns:a16="http://schemas.microsoft.com/office/drawing/2014/main" val="2888813774"/>
                    </a:ext>
                  </a:extLst>
                </a:gridCol>
                <a:gridCol w="2090795">
                  <a:extLst>
                    <a:ext uri="{9D8B030D-6E8A-4147-A177-3AD203B41FA5}">
                      <a16:colId xmlns:a16="http://schemas.microsoft.com/office/drawing/2014/main" val="2127738906"/>
                    </a:ext>
                  </a:extLst>
                </a:gridCol>
                <a:gridCol w="770642">
                  <a:extLst>
                    <a:ext uri="{9D8B030D-6E8A-4147-A177-3AD203B41FA5}">
                      <a16:colId xmlns:a16="http://schemas.microsoft.com/office/drawing/2014/main" val="2858995549"/>
                    </a:ext>
                  </a:extLst>
                </a:gridCol>
                <a:gridCol w="1390038">
                  <a:extLst>
                    <a:ext uri="{9D8B030D-6E8A-4147-A177-3AD203B41FA5}">
                      <a16:colId xmlns:a16="http://schemas.microsoft.com/office/drawing/2014/main" val="313959926"/>
                    </a:ext>
                  </a:extLst>
                </a:gridCol>
              </a:tblGrid>
              <a:tr h="7008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Eil. Nr.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Rodiklis, kriterijai 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Priemonės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Sėkmės kriterijai (laukiamas rezultatas)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Įgyvendinimo terminas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Atsakingi vykdytojai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extLst>
                  <a:ext uri="{0D108BD9-81ED-4DB2-BD59-A6C34878D82A}">
                    <a16:rowId xmlns:a16="http://schemas.microsoft.com/office/drawing/2014/main" val="1987750106"/>
                  </a:ext>
                </a:extLst>
              </a:tr>
              <a:tr h="105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1.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1.1. Vaikų psichologinis ir fizinis saugumas</a:t>
                      </a:r>
                      <a:endParaRPr lang="lt-L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Į trumpalaikius planus dažniau įtraukti veiklas, kurių metu mokoma atpažinti ir įvardinti emocijas, būdų įveikti liūdesį, pyktį, nusivylimą ir kt. Naudotis dažniau kimochi žaisliukais-emociukais.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Vaikai suvoks savo emocijas, išmoks jas atskirti ir įvertinti, sužinos ir pradės taikyti negatyvių emocijų suvaldymo būdus.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2023 m.</a:t>
                      </a:r>
                      <a:endParaRPr lang="lt-L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Grupių mokytojos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extLst>
                  <a:ext uri="{0D108BD9-81ED-4DB2-BD59-A6C34878D82A}">
                    <a16:rowId xmlns:a16="http://schemas.microsoft.com/office/drawing/2014/main" val="112270077"/>
                  </a:ext>
                </a:extLst>
              </a:tr>
              <a:tr h="709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Įrengti savo grupėje ar žleisti naudotis jau įrengtu ramybės kampeliu.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Vaikai turės galimybę pabūti vieni patys su savo emocijom, vienas iš būdų nusiraminti.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2023 m.</a:t>
                      </a:r>
                      <a:endParaRPr lang="lt-L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Grupių mokytojos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extLst>
                  <a:ext uri="{0D108BD9-81ED-4DB2-BD59-A6C34878D82A}">
                    <a16:rowId xmlns:a16="http://schemas.microsoft.com/office/drawing/2014/main" val="3987278661"/>
                  </a:ext>
                </a:extLst>
              </a:tr>
              <a:tr h="105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2.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1.3. Vaikų tarpusavio sąveika. Elgesio taisyklės.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Kartu su vaikais susitarti, kokių taisyklių būtina laikytis grupėje, kitose erdvėse – tualete, rūbinėje, kieme, einant už darželio ribų ( kelios ir aiškios); su priimtomis taisyklėmis būtinai supažindinti tėvus;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Vaikai skatinami dalyvauti sprendimų priėmime, imtis atsakomybės už savo elgesį. 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2023 m.</a:t>
                      </a:r>
                      <a:endParaRPr lang="lt-L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Grupių mokytojos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extLst>
                  <a:ext uri="{0D108BD9-81ED-4DB2-BD59-A6C34878D82A}">
                    <a16:rowId xmlns:a16="http://schemas.microsoft.com/office/drawing/2014/main" val="1431642829"/>
                  </a:ext>
                </a:extLst>
              </a:tr>
              <a:tr h="1588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Susikurti taisykles atitinkančias iliustracijas, jas pakabinti atitinkamose erdvėse. 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Pakabintos vaikų akių lygyje taisyklių iliustracijos įvairiose erdvėse vaikams nuolat primins apie jų susitarimus, šitaip susidarys ilgalaikis ir tvirtesnis įgūdis jų laikytis.</a:t>
                      </a:r>
                      <a:endParaRPr lang="lt-L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2023 m.</a:t>
                      </a:r>
                      <a:endParaRPr lang="lt-L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Grupių mokytojos</a:t>
                      </a:r>
                      <a:endParaRPr lang="lt-L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98" marR="62998" marT="0" marB="0"/>
                </a:tc>
                <a:extLst>
                  <a:ext uri="{0D108BD9-81ED-4DB2-BD59-A6C34878D82A}">
                    <a16:rowId xmlns:a16="http://schemas.microsoft.com/office/drawing/2014/main" val="2065804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7055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587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Facet</vt:lpstr>
      <vt:lpstr>                    SKUODO RAJONO MOSĖDŽIO VAIKŲ LOPŠELIO-DARŽELIO Adresas: R. Granausko g. 7-2, Mosėdis, Skuodo rajonas    GILUMINIS VEIKLOS KOKYBĖS ĮSIVERTINIMAS 2023 m. sausio mėn.  </vt:lpstr>
      <vt:lpstr>Veiklos kokybės įsivertinimo grupės sudėtis:</vt:lpstr>
      <vt:lpstr>Giluminiam įsivertinimui pasirinktos srities VAIKO GEROVĖ rodikliai:</vt:lpstr>
      <vt:lpstr>GILUMINIO AUDITO IŠVADOS:</vt:lpstr>
      <vt:lpstr>GILUMINIO AUDITO IŠVADOS:</vt:lpstr>
      <vt:lpstr>MOKYKLOS VEIKLOS KOKYBĖS TOBULINIMO PLANAS  SRITIS: VAIKO GEROVĖ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SKUODO RAJONO MOSĖDŽIO VAIKŲ LOPŠELIO-DARŽELIO Adresas: R. Granausko g. 7-2, Mosėdis, Skuodo rajonas    GILUMINIS VEIKLOS KOKYBĖS ĮSIVERTINIMAS 2023 m. sausio mėn.  </dc:title>
  <dc:creator>Admin</dc:creator>
  <cp:lastModifiedBy>Admin</cp:lastModifiedBy>
  <cp:revision>2</cp:revision>
  <dcterms:created xsi:type="dcterms:W3CDTF">2023-01-18T10:29:08Z</dcterms:created>
  <dcterms:modified xsi:type="dcterms:W3CDTF">2023-01-24T08:50:20Z</dcterms:modified>
</cp:coreProperties>
</file>